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theme/theme2.xml" ContentType="application/vnd.openxmlformats-officedocument.theme+xml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1pPr>
    <a:lvl2pPr marL="0" marR="0" indent="22860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2pPr>
    <a:lvl3pPr marL="0" marR="0" indent="45720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3pPr>
    <a:lvl4pPr marL="0" marR="0" indent="68580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4pPr>
    <a:lvl5pPr marL="0" marR="0" indent="91440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5pPr>
    <a:lvl6pPr marL="0" marR="0" indent="114300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6pPr>
    <a:lvl7pPr marL="0" marR="0" indent="137160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7pPr>
    <a:lvl8pPr marL="0" marR="0" indent="160020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8pPr>
    <a:lvl9pPr marL="0" marR="0" indent="182880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25400" cap="flat">
              <a:solidFill>
                <a:srgbClr val="5B5854"/>
              </a:solidFill>
              <a:custDash>
                <a:ds d="200000" sp="200000"/>
              </a:custDash>
              <a:miter lim="400000"/>
            </a:ln>
          </a:left>
          <a:right>
            <a:ln w="25400" cap="flat">
              <a:solidFill>
                <a:srgbClr val="5B5854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B5854"/>
              </a:solidFill>
              <a:prstDash val="solid"/>
              <a:miter lim="400000"/>
            </a:ln>
          </a:top>
          <a:bottom>
            <a:ln w="12700" cap="flat">
              <a:solidFill>
                <a:srgbClr val="5B5854"/>
              </a:solidFill>
              <a:prstDash val="solid"/>
              <a:miter lim="400000"/>
            </a:ln>
          </a:bottom>
          <a:insideH>
            <a:ln w="12700" cap="flat">
              <a:solidFill>
                <a:srgbClr val="5B5854"/>
              </a:solidFill>
              <a:prstDash val="solid"/>
              <a:miter lim="400000"/>
            </a:ln>
          </a:insideH>
          <a:insideV>
            <a:ln w="25400" cap="flat">
              <a:solidFill>
                <a:srgbClr val="5B5854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chemeClr val="accent2">
              <a:hueOff val="-1122706"/>
              <a:satOff val="6504"/>
              <a:lumOff val="15871"/>
              <a:alpha val="17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38100" cap="flat">
              <a:solidFill>
                <a:srgbClr val="5B5854"/>
              </a:solidFill>
              <a:prstDash val="solid"/>
              <a:miter lim="400000"/>
            </a:ln>
          </a:right>
          <a:top>
            <a:ln w="12700" cap="flat">
              <a:solidFill>
                <a:srgbClr val="5B5854"/>
              </a:solidFill>
              <a:prstDash val="solid"/>
              <a:miter lim="400000"/>
            </a:ln>
          </a:top>
          <a:bottom>
            <a:ln w="12700" cap="flat">
              <a:solidFill>
                <a:srgbClr val="5B5854"/>
              </a:solidFill>
              <a:prstDash val="solid"/>
              <a:miter lim="400000"/>
            </a:ln>
          </a:bottom>
          <a:insideH>
            <a:ln w="12700" cap="flat">
              <a:solidFill>
                <a:srgbClr val="5B5854"/>
              </a:solidFill>
              <a:prstDash val="solid"/>
              <a:miter lim="400000"/>
            </a:ln>
          </a:insideH>
          <a:insideV>
            <a:ln w="12700" cap="flat">
              <a:solidFill>
                <a:srgbClr val="5B5854"/>
              </a:solidFill>
              <a:prstDash val="solid"/>
              <a:miter lim="400000"/>
            </a:ln>
          </a:insideV>
        </a:tcBdr>
        <a:fill>
          <a:solidFill>
            <a:srgbClr val="809E35">
              <a:alpha val="10000"/>
            </a:srgbClr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5B5854"/>
              </a:solidFill>
              <a:prstDash val="solid"/>
              <a:miter lim="400000"/>
            </a:ln>
          </a:left>
          <a:right>
            <a:ln w="12700" cap="flat">
              <a:solidFill>
                <a:srgbClr val="5B5854"/>
              </a:solidFill>
              <a:prstDash val="solid"/>
              <a:miter lim="400000"/>
            </a:ln>
          </a:right>
          <a:top>
            <a:ln w="38100" cap="flat">
              <a:solidFill>
                <a:srgbClr val="5B585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5B5854"/>
              </a:solidFill>
              <a:prstDash val="solid"/>
              <a:miter lim="400000"/>
            </a:ln>
          </a:insideH>
          <a:insideV>
            <a:ln w="12700" cap="flat">
              <a:solidFill>
                <a:srgbClr val="5B5854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5B5854"/>
              </a:solidFill>
              <a:prstDash val="solid"/>
              <a:miter lim="400000"/>
            </a:ln>
          </a:left>
          <a:right>
            <a:ln w="12700" cap="flat">
              <a:solidFill>
                <a:srgbClr val="5B5854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38100" cap="flat">
              <a:solidFill>
                <a:srgbClr val="5B5854"/>
              </a:solidFill>
              <a:prstDash val="solid"/>
              <a:miter lim="400000"/>
            </a:ln>
          </a:bottom>
          <a:insideH>
            <a:ln w="12700" cap="flat">
              <a:solidFill>
                <a:srgbClr val="5B5854"/>
              </a:solidFill>
              <a:prstDash val="solid"/>
              <a:miter lim="400000"/>
            </a:ln>
          </a:insideH>
          <a:insideV>
            <a:ln w="12700" cap="flat">
              <a:solidFill>
                <a:srgbClr val="5B5854"/>
              </a:solidFill>
              <a:prstDash val="solid"/>
              <a:miter lim="400000"/>
            </a:ln>
          </a:insideV>
        </a:tcBdr>
        <a:fill>
          <a:solidFill>
            <a:srgbClr val="619E5C">
              <a:alpha val="15000"/>
            </a:srgb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12700" cap="flat">
              <a:solidFill>
                <a:srgbClr val="BDBBB3"/>
              </a:solidFill>
              <a:prstDash val="solid"/>
              <a:miter lim="400000"/>
            </a:ln>
          </a:left>
          <a:right>
            <a:ln w="12700" cap="flat">
              <a:solidFill>
                <a:srgbClr val="BDBBB3"/>
              </a:solidFill>
              <a:prstDash val="solid"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A5A59F"/>
              </a:solidFill>
              <a:prstDash val="solid"/>
              <a:miter lim="400000"/>
            </a:ln>
          </a:insideH>
          <a:insideV>
            <a:ln w="12700" cap="flat">
              <a:solidFill>
                <a:srgbClr val="BDBBB3"/>
              </a:solidFill>
              <a:prstDash val="solid"/>
              <a:miter lim="400000"/>
            </a:ln>
          </a:insideV>
        </a:tcBdr>
        <a:fill>
          <a:solidFill>
            <a:srgbClr val="E7E3D2"/>
          </a:solidFill>
        </a:fill>
      </a:tcStyle>
    </a:wholeTbl>
    <a:band2H>
      <a:tcTxStyle b="def" i="def"/>
      <a:tcStyle>
        <a:tcBdr/>
        <a:fill>
          <a:solidFill>
            <a:srgbClr val="F6F2E5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A5A59F"/>
              </a:solidFill>
              <a:prstDash val="solid"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A5A59F"/>
              </a:solidFill>
              <a:prstDash val="solid"/>
              <a:miter lim="400000"/>
            </a:ln>
          </a:insideH>
          <a:insideV>
            <a:ln w="12700" cap="flat">
              <a:solidFill>
                <a:srgbClr val="A5A59F"/>
              </a:solidFill>
              <a:prstDash val="solid"/>
              <a:miter lim="400000"/>
            </a:ln>
          </a:insideV>
        </a:tcBdr>
        <a:fill>
          <a:solidFill>
            <a:srgbClr val="D3CDB7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A5A59F"/>
              </a:solidFill>
              <a:prstDash val="solid"/>
              <a:miter lim="400000"/>
            </a:ln>
          </a:left>
          <a:right>
            <a:ln w="12700" cap="flat">
              <a:solidFill>
                <a:srgbClr val="A5A59F"/>
              </a:solidFill>
              <a:prstDash val="solid"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A5A59F"/>
              </a:solidFill>
              <a:prstDash val="solid"/>
              <a:miter lim="400000"/>
            </a:ln>
          </a:insideH>
          <a:insideV>
            <a:ln w="12700" cap="flat">
              <a:solidFill>
                <a:srgbClr val="A5A59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solidFill>
                <a:srgbClr val="8E755A"/>
              </a:solidFill>
              <a:prstDash val="solid"/>
              <a:miter lim="400000"/>
            </a:ln>
          </a:left>
          <a:right>
            <a:ln w="12700" cap="flat">
              <a:solidFill>
                <a:srgbClr val="8E755A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8E755A"/>
              </a:solidFill>
              <a:prstDash val="solid"/>
              <a:miter lim="400000"/>
            </a:ln>
          </a:insideH>
          <a:insideV>
            <a:ln w="12700" cap="flat">
              <a:solidFill>
                <a:srgbClr val="8E755A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EEE7283C-3CF3-47DC-8721-378D4A62B22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DBBB3"/>
              </a:solidFill>
              <a:prstDash val="solid"/>
              <a:miter lim="400000"/>
            </a:ln>
          </a:top>
          <a:bottom>
            <a:ln w="12700" cap="flat">
              <a:solidFill>
                <a:srgbClr val="BDBBB3"/>
              </a:solidFill>
              <a:prstDash val="solid"/>
              <a:miter lim="400000"/>
            </a:ln>
          </a:bottom>
          <a:insideH>
            <a:ln w="12700" cap="flat">
              <a:solidFill>
                <a:srgbClr val="BDBBB3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3DA"/>
          </a:solidFill>
        </a:fill>
      </a:tcStyle>
    </a:wholeTbl>
    <a:band2H>
      <a:tcTxStyle b="def" i="def"/>
      <a:tcStyle>
        <a:tcBdr/>
        <a:fill>
          <a:solidFill>
            <a:srgbClr val="F9F5E8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A5A59F"/>
              </a:solidFill>
              <a:prstDash val="solid"/>
              <a:miter lim="400000"/>
            </a:ln>
          </a:left>
          <a:right>
            <a:ln w="12700" cap="flat">
              <a:solidFill>
                <a:srgbClr val="A5A59F"/>
              </a:solidFill>
              <a:prstDash val="solid"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A5A59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6D5D0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DBBB3"/>
              </a:solidFill>
              <a:prstDash val="solid"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4D616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solidFill>
                <a:srgbClr val="BDBBB3"/>
              </a:solidFill>
              <a:prstDash val="solid"/>
              <a:miter lim="400000"/>
            </a:ln>
          </a:bottom>
          <a:insideH>
            <a:ln w="12700" cap="flat">
              <a:solidFill>
                <a:srgbClr val="657477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F821DB8-F4EB-4A41-A1BA-3FCAFE7338EE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FECE2"/>
          </a:solidFill>
        </a:fill>
      </a:tcStyle>
    </a:wholeTbl>
    <a:band2H>
      <a:tcTxStyle b="def" i="def"/>
      <a:tcStyle>
        <a:tcBdr/>
        <a:fill>
          <a:solidFill>
            <a:srgbClr val="FFFBF1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A29A85"/>
              </a:solidFill>
              <a:prstDash val="solid"/>
              <a:miter lim="400000"/>
            </a:ln>
          </a:right>
          <a:top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8E4D8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A29A85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A29A85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A29A85"/>
              </a:solidFill>
              <a:prstDash val="solid"/>
              <a:miter lim="400000"/>
            </a:ln>
          </a:bottom>
          <a:insideH>
            <a:ln w="12700" cap="flat">
              <a:solidFill>
                <a:srgbClr val="A29A85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33BA23B1-9221-436E-865A-0063620EA4FD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6D2C0">
              <a:alpha val="50000"/>
            </a:srgbClr>
          </a:solidFill>
        </a:fill>
      </a:tcStyle>
    </a:wholeTbl>
    <a:band2H>
      <a:tcTxStyle b="def" i="def"/>
      <a:tcStyle>
        <a:tcBdr/>
        <a:fill>
          <a:solidFill>
            <a:srgbClr val="E9E7DC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5BEAA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6D2C0">
              <a:alpha val="25000"/>
            </a:srgbClr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28C7D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left>
          <a:righ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right>
          <a:top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top>
          <a:bottom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bottom>
          <a:insideH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H>
          <a:insideV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chemeClr val="accent2">
              <a:hueOff val="-1122706"/>
              <a:satOff val="6504"/>
              <a:lumOff val="15871"/>
              <a:alpha val="12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50800" cap="flat">
              <a:solidFill>
                <a:schemeClr val="accent5">
                  <a:alpha val="75000"/>
                </a:schemeClr>
              </a:solidFill>
              <a:prstDash val="solid"/>
              <a:miter lim="400000"/>
            </a:ln>
          </a:right>
          <a:top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top>
          <a:bottom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bottom>
          <a:insideH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H>
          <a:insideV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left>
          <a:righ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right>
          <a:top>
            <a:ln w="50800" cap="flat">
              <a:solidFill>
                <a:schemeClr val="accent5">
                  <a:alpha val="75000"/>
                </a:scheme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H>
          <a:insideV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left>
          <a:righ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50800" cap="flat">
              <a:solidFill>
                <a:schemeClr val="accent5">
                  <a:alpha val="75000"/>
                </a:schemeClr>
              </a:solidFill>
              <a:prstDash val="solid"/>
              <a:miter lim="400000"/>
            </a:ln>
          </a:bottom>
          <a:insideH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H>
          <a:insideV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6" name="Shape 156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
</file>

<file path=ppt/slideLayouts/_rels/slideLayout1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Title &amp; Subtitl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673100" y="3835400"/>
            <a:ext cx="11658600" cy="3886200"/>
          </a:xfrm>
          <a:prstGeom prst="rect">
            <a:avLst/>
          </a:prstGeom>
        </p:spPr>
        <p:txBody>
          <a:bodyPr/>
          <a:lstStyle>
            <a:lvl1pPr>
              <a:defRPr spc="208" sz="104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673100" y="2070100"/>
            <a:ext cx="11658600" cy="1778000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215" sz="54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1pPr>
            <a:lvl2pPr marL="0" indent="228600" algn="ctr">
              <a:spcBef>
                <a:spcPts val="0"/>
              </a:spcBef>
              <a:buClrTx/>
              <a:buSzTx/>
              <a:buNone/>
              <a:defRPr cap="all" spc="215" sz="54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2pPr>
            <a:lvl3pPr marL="0" indent="457200" algn="ctr">
              <a:spcBef>
                <a:spcPts val="0"/>
              </a:spcBef>
              <a:buClrTx/>
              <a:buSzTx/>
              <a:buNone/>
              <a:defRPr cap="all" spc="215" sz="54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3pPr>
            <a:lvl4pPr marL="0" indent="685800" algn="ctr">
              <a:spcBef>
                <a:spcPts val="0"/>
              </a:spcBef>
              <a:buClrTx/>
              <a:buSzTx/>
              <a:buNone/>
              <a:defRPr cap="all" spc="215" sz="54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4pPr>
            <a:lvl5pPr marL="0" indent="914400" algn="ctr">
              <a:spcBef>
                <a:spcPts val="0"/>
              </a:spcBef>
              <a:buClrTx/>
              <a:buSzTx/>
              <a:buNone/>
              <a:defRPr cap="all" spc="215" sz="54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Body Level One…"/>
          <p:cNvSpPr txBox="1"/>
          <p:nvPr>
            <p:ph type="body" idx="1"/>
          </p:nvPr>
        </p:nvSpPr>
        <p:spPr>
          <a:xfrm>
            <a:off x="673100" y="1320800"/>
            <a:ext cx="11658600" cy="7467600"/>
          </a:xfrm>
          <a:prstGeom prst="rect">
            <a:avLst/>
          </a:prstGeom>
        </p:spPr>
        <p:txBody>
          <a:bodyPr anchor="ctr"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7" name="Slide Number"/>
          <p:cNvSpPr txBox="1"/>
          <p:nvPr>
            <p:ph type="sldNum" sz="quarter" idx="2"/>
          </p:nvPr>
        </p:nvSpPr>
        <p:spPr>
          <a:xfrm>
            <a:off x="6338817" y="9235547"/>
            <a:ext cx="327168" cy="33760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3 up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Image"/>
          <p:cNvSpPr/>
          <p:nvPr>
            <p:ph type="pic" sz="quarter" idx="13"/>
          </p:nvPr>
        </p:nvSpPr>
        <p:spPr>
          <a:xfrm>
            <a:off x="6502400" y="4813300"/>
            <a:ext cx="5600700" cy="4051300"/>
          </a:xfrm>
          <a:prstGeom prst="rect">
            <a:avLst/>
          </a:prstGeom>
          <a:effectLst>
            <a:outerShdw sx="100000" sy="100000" kx="0" ky="0" algn="b" rotWithShape="0" blurRad="190500" dist="8455" dir="5400000">
              <a:srgbClr val="000000"/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05" name="Image"/>
          <p:cNvSpPr/>
          <p:nvPr>
            <p:ph type="pic" sz="quarter" idx="14"/>
          </p:nvPr>
        </p:nvSpPr>
        <p:spPr>
          <a:xfrm>
            <a:off x="6502400" y="1079500"/>
            <a:ext cx="5600700" cy="3429000"/>
          </a:xfrm>
          <a:prstGeom prst="rect">
            <a:avLst/>
          </a:prstGeom>
          <a:effectLst>
            <a:outerShdw sx="100000" sy="100000" kx="0" ky="0" algn="b" rotWithShape="0" blurRad="190500" dist="8455" dir="5400000">
              <a:srgbClr val="000000"/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06" name="Image"/>
          <p:cNvSpPr/>
          <p:nvPr>
            <p:ph type="pic" sz="half" idx="15"/>
          </p:nvPr>
        </p:nvSpPr>
        <p:spPr>
          <a:xfrm>
            <a:off x="897846" y="1079500"/>
            <a:ext cx="4978401" cy="7785100"/>
          </a:xfrm>
          <a:prstGeom prst="rect">
            <a:avLst/>
          </a:prstGeom>
          <a:effectLst>
            <a:outerShdw sx="100000" sy="100000" kx="0" ky="0" algn="b" rotWithShape="0" blurRad="190500" dist="8455" dir="5400000">
              <a:srgbClr val="000000"/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07" name="Slide Number"/>
          <p:cNvSpPr txBox="1"/>
          <p:nvPr>
            <p:ph type="sldNum" sz="quarter" idx="2"/>
          </p:nvPr>
        </p:nvSpPr>
        <p:spPr>
          <a:xfrm>
            <a:off x="6338817" y="9235547"/>
            <a:ext cx="327168" cy="33760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2 up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Image"/>
          <p:cNvSpPr/>
          <p:nvPr>
            <p:ph type="pic" sz="half" idx="13"/>
          </p:nvPr>
        </p:nvSpPr>
        <p:spPr>
          <a:xfrm>
            <a:off x="6807200" y="1079500"/>
            <a:ext cx="5295900" cy="7785100"/>
          </a:xfrm>
          <a:prstGeom prst="rect">
            <a:avLst/>
          </a:prstGeom>
          <a:effectLst>
            <a:outerShdw sx="100000" sy="100000" kx="0" ky="0" algn="b" rotWithShape="0" blurRad="190500" dist="8455" dir="5400000">
              <a:srgbClr val="000000"/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5" name="Image"/>
          <p:cNvSpPr/>
          <p:nvPr>
            <p:ph type="pic" sz="half" idx="14"/>
          </p:nvPr>
        </p:nvSpPr>
        <p:spPr>
          <a:xfrm>
            <a:off x="889000" y="1079500"/>
            <a:ext cx="5295900" cy="7785100"/>
          </a:xfrm>
          <a:prstGeom prst="rect">
            <a:avLst/>
          </a:prstGeom>
          <a:effectLst>
            <a:outerShdw sx="100000" sy="100000" kx="0" ky="0" algn="b" rotWithShape="0" blurRad="190500" dist="8455" dir="5400000">
              <a:srgbClr val="000000"/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6" name="Slide Number"/>
          <p:cNvSpPr txBox="1"/>
          <p:nvPr>
            <p:ph type="sldNum" sz="quarter" idx="2"/>
          </p:nvPr>
        </p:nvSpPr>
        <p:spPr>
          <a:xfrm>
            <a:off x="6335522" y="9235547"/>
            <a:ext cx="327168" cy="33760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— Johnny Appleseed"/>
          <p:cNvSpPr txBox="1"/>
          <p:nvPr>
            <p:ph type="body" sz="quarter" idx="13"/>
          </p:nvPr>
        </p:nvSpPr>
        <p:spPr>
          <a:xfrm>
            <a:off x="673100" y="6483350"/>
            <a:ext cx="11658600" cy="558800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i="1" spc="52" sz="2600">
                <a:solidFill>
                  <a:schemeClr val="accent5">
                    <a:satOff val="-10854"/>
                    <a:lumOff val="-10463"/>
                  </a:schemeClr>
                </a:solidFill>
              </a:defRPr>
            </a:lvl1pPr>
          </a:lstStyle>
          <a:p>
            <a:pPr/>
            <a:r>
              <a:t>— Johnny Appleseed</a:t>
            </a:r>
          </a:p>
        </p:txBody>
      </p:sp>
      <p:sp>
        <p:nvSpPr>
          <p:cNvPr id="124" name="Type a quote here."/>
          <p:cNvSpPr txBox="1"/>
          <p:nvPr>
            <p:ph type="body" sz="quarter" idx="14"/>
          </p:nvPr>
        </p:nvSpPr>
        <p:spPr>
          <a:xfrm>
            <a:off x="673100" y="5317839"/>
            <a:ext cx="11658600" cy="1057561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464" sz="5800"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pPr defTabSz="914400"/>
            <a:r>
              <a:t>Type a quote here.</a:t>
            </a:r>
          </a:p>
        </p:txBody>
      </p:sp>
      <p:sp>
        <p:nvSpPr>
          <p:cNvPr id="125" name="”"/>
          <p:cNvSpPr txBox="1"/>
          <p:nvPr>
            <p:ph type="body" sz="quarter" idx="15"/>
          </p:nvPr>
        </p:nvSpPr>
        <p:spPr>
          <a:xfrm>
            <a:off x="6113659" y="7061200"/>
            <a:ext cx="779541" cy="14097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 defTabSz="647700">
              <a:spcBef>
                <a:spcPts val="0"/>
              </a:spcBef>
              <a:buClrTx/>
              <a:buSzTx/>
              <a:buNone/>
              <a:defRPr spc="180" sz="9000">
                <a:latin typeface="Baskerville SemiBold"/>
                <a:ea typeface="Baskerville SemiBold"/>
                <a:cs typeface="Baskerville SemiBold"/>
                <a:sym typeface="Baskerville SemiBold"/>
              </a:defRPr>
            </a:lvl1pPr>
          </a:lstStyle>
          <a:p>
            <a:pPr/>
            <a:r>
              <a:t>”</a:t>
            </a:r>
          </a:p>
        </p:txBody>
      </p:sp>
      <p:sp>
        <p:nvSpPr>
          <p:cNvPr id="126" name="“"/>
          <p:cNvSpPr txBox="1"/>
          <p:nvPr>
            <p:ph type="body" sz="quarter" idx="16"/>
          </p:nvPr>
        </p:nvSpPr>
        <p:spPr>
          <a:xfrm>
            <a:off x="6113659" y="2565400"/>
            <a:ext cx="779541" cy="14097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 defTabSz="647700">
              <a:spcBef>
                <a:spcPts val="0"/>
              </a:spcBef>
              <a:buClrTx/>
              <a:buSzTx/>
              <a:buNone/>
              <a:defRPr spc="180" sz="9000">
                <a:latin typeface="Baskerville SemiBold"/>
                <a:ea typeface="Baskerville SemiBold"/>
                <a:cs typeface="Baskerville SemiBold"/>
                <a:sym typeface="Baskerville SemiBold"/>
              </a:defRPr>
            </a:lvl1pPr>
          </a:lstStyle>
          <a:p>
            <a:pPr/>
            <a:r>
              <a:t>“</a:t>
            </a:r>
          </a:p>
        </p:txBody>
      </p:sp>
      <p:sp>
        <p:nvSpPr>
          <p:cNvPr id="127" name="Slide Number"/>
          <p:cNvSpPr txBox="1"/>
          <p:nvPr>
            <p:ph type="sldNum" sz="quarter" idx="2"/>
          </p:nvPr>
        </p:nvSpPr>
        <p:spPr>
          <a:xfrm>
            <a:off x="6338817" y="9235547"/>
            <a:ext cx="327168" cy="33760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Image"/>
          <p:cNvSpPr/>
          <p:nvPr>
            <p:ph type="pic" idx="13"/>
          </p:nvPr>
        </p:nvSpPr>
        <p:spPr>
          <a:xfrm>
            <a:off x="-5645" y="0"/>
            <a:ext cx="13004801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lide Number"/>
          <p:cNvSpPr txBox="1"/>
          <p:nvPr>
            <p:ph type="sldNum" sz="quarter" idx="2"/>
          </p:nvPr>
        </p:nvSpPr>
        <p:spPr>
          <a:xfrm>
            <a:off x="6338817" y="9235547"/>
            <a:ext cx="327168" cy="33760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 Alt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lide Number"/>
          <p:cNvSpPr txBox="1"/>
          <p:nvPr>
            <p:ph type="sldNum" sz="quarter" idx="2"/>
          </p:nvPr>
        </p:nvSpPr>
        <p:spPr>
          <a:xfrm>
            <a:off x="6338817" y="9235547"/>
            <a:ext cx="327168" cy="33760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Horizontal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/>
          <p:nvPr>
            <p:ph type="pic" idx="13"/>
          </p:nvPr>
        </p:nvSpPr>
        <p:spPr>
          <a:xfrm>
            <a:off x="533400" y="3479800"/>
            <a:ext cx="11938000" cy="5765800"/>
          </a:xfrm>
          <a:prstGeom prst="rect">
            <a:avLst/>
          </a:prstGeom>
          <a:effectLst>
            <a:outerShdw sx="100000" sy="100000" kx="0" ky="0" algn="b" rotWithShape="0" blurRad="190500" dist="8455" dir="5400000">
              <a:srgbClr val="000000"/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1" name="Title Text"/>
          <p:cNvSpPr txBox="1"/>
          <p:nvPr>
            <p:ph type="title"/>
          </p:nvPr>
        </p:nvSpPr>
        <p:spPr>
          <a:xfrm>
            <a:off x="673100" y="1168400"/>
            <a:ext cx="11658600" cy="1333500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 spc="148" sz="74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sz="quarter" idx="1"/>
          </p:nvPr>
        </p:nvSpPr>
        <p:spPr>
          <a:xfrm>
            <a:off x="673100" y="508000"/>
            <a:ext cx="11658600" cy="67310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79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1pPr>
            <a:lvl2pPr marL="0" indent="228600" algn="ctr">
              <a:spcBef>
                <a:spcPts val="0"/>
              </a:spcBef>
              <a:buClrTx/>
              <a:buSzTx/>
              <a:buNone/>
              <a:defRPr cap="all" spc="79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2pPr>
            <a:lvl3pPr marL="0" indent="457200" algn="ctr">
              <a:spcBef>
                <a:spcPts val="0"/>
              </a:spcBef>
              <a:buClrTx/>
              <a:buSzTx/>
              <a:buNone/>
              <a:defRPr cap="all" spc="79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3pPr>
            <a:lvl4pPr marL="0" indent="685800" algn="ctr">
              <a:spcBef>
                <a:spcPts val="0"/>
              </a:spcBef>
              <a:buClrTx/>
              <a:buSzTx/>
              <a:buNone/>
              <a:defRPr cap="all" spc="79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4pPr>
            <a:lvl5pPr marL="0" indent="914400" algn="ctr">
              <a:spcBef>
                <a:spcPts val="0"/>
              </a:spcBef>
              <a:buClrTx/>
              <a:buSzTx/>
              <a:buNone/>
              <a:defRPr cap="all" spc="79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Horizontal Alt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Image"/>
          <p:cNvSpPr/>
          <p:nvPr>
            <p:ph type="pic" idx="13"/>
          </p:nvPr>
        </p:nvSpPr>
        <p:spPr>
          <a:xfrm>
            <a:off x="876300" y="2330450"/>
            <a:ext cx="11277600" cy="6477000"/>
          </a:xfrm>
          <a:prstGeom prst="rect">
            <a:avLst/>
          </a:prstGeom>
          <a:effectLst>
            <a:outerShdw sx="100000" sy="100000" kx="0" ky="0" algn="b" rotWithShape="0" blurRad="190500" dist="8455" dir="5400000">
              <a:srgbClr val="000000"/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1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2" name="Body Level One…"/>
          <p:cNvSpPr txBox="1"/>
          <p:nvPr>
            <p:ph type="body" sz="quarter" idx="1"/>
          </p:nvPr>
        </p:nvSpPr>
        <p:spPr>
          <a:xfrm>
            <a:off x="673100" y="1320800"/>
            <a:ext cx="11658600" cy="49530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234" sz="2600">
                <a:latin typeface="+mn-lt"/>
                <a:ea typeface="+mn-ea"/>
                <a:cs typeface="+mn-cs"/>
                <a:sym typeface="Futura"/>
              </a:defRPr>
            </a:lvl1pPr>
            <a:lvl2pPr marL="0" indent="228600" algn="ctr">
              <a:spcBef>
                <a:spcPts val="0"/>
              </a:spcBef>
              <a:buClrTx/>
              <a:buSzTx/>
              <a:buNone/>
              <a:defRPr cap="all" spc="234" sz="2600">
                <a:latin typeface="+mn-lt"/>
                <a:ea typeface="+mn-ea"/>
                <a:cs typeface="+mn-cs"/>
                <a:sym typeface="Futura"/>
              </a:defRPr>
            </a:lvl2pPr>
            <a:lvl3pPr marL="0" indent="457200" algn="ctr">
              <a:spcBef>
                <a:spcPts val="0"/>
              </a:spcBef>
              <a:buClrTx/>
              <a:buSzTx/>
              <a:buNone/>
              <a:defRPr cap="all" spc="234" sz="2600">
                <a:latin typeface="+mn-lt"/>
                <a:ea typeface="+mn-ea"/>
                <a:cs typeface="+mn-cs"/>
                <a:sym typeface="Futura"/>
              </a:defRPr>
            </a:lvl3pPr>
            <a:lvl4pPr marL="0" indent="685800" algn="ctr">
              <a:spcBef>
                <a:spcPts val="0"/>
              </a:spcBef>
              <a:buClrTx/>
              <a:buSzTx/>
              <a:buNone/>
              <a:defRPr cap="all" spc="234" sz="2600">
                <a:latin typeface="+mn-lt"/>
                <a:ea typeface="+mn-ea"/>
                <a:cs typeface="+mn-cs"/>
                <a:sym typeface="Futura"/>
              </a:defRPr>
            </a:lvl4pPr>
            <a:lvl5pPr marL="0" indent="914400" algn="ctr">
              <a:spcBef>
                <a:spcPts val="0"/>
              </a:spcBef>
              <a:buClrTx/>
              <a:buSzTx/>
              <a:buNone/>
              <a:defRPr cap="all" spc="234" sz="2600">
                <a:latin typeface="+mn-lt"/>
                <a:ea typeface="+mn-ea"/>
                <a:cs typeface="+mn-cs"/>
                <a:sym typeface="Futur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Center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itle Text"/>
          <p:cNvSpPr txBox="1"/>
          <p:nvPr>
            <p:ph type="title"/>
          </p:nvPr>
        </p:nvSpPr>
        <p:spPr>
          <a:xfrm>
            <a:off x="673100" y="3086100"/>
            <a:ext cx="11658600" cy="3568700"/>
          </a:xfrm>
          <a:prstGeom prst="rect">
            <a:avLst/>
          </a:prstGeom>
        </p:spPr>
        <p:txBody>
          <a:bodyPr anchor="ctr"/>
          <a:lstStyle>
            <a:lvl1pPr>
              <a:defRPr spc="208" sz="104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Center Alt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/>
          <p:nvPr>
            <p:ph type="title"/>
          </p:nvPr>
        </p:nvSpPr>
        <p:spPr>
          <a:xfrm>
            <a:off x="673100" y="3086100"/>
            <a:ext cx="11658600" cy="3568700"/>
          </a:xfrm>
          <a:prstGeom prst="rect">
            <a:avLst/>
          </a:prstGeom>
        </p:spPr>
        <p:txBody>
          <a:bodyPr anchor="ctr"/>
          <a:lstStyle>
            <a:lvl1pPr>
              <a:defRPr spc="208" sz="10400"/>
            </a:lvl1pPr>
          </a:lstStyle>
          <a:p>
            <a:pPr/>
            <a:r>
              <a:t>Title Text</a:t>
            </a:r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Vertical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Image"/>
          <p:cNvSpPr/>
          <p:nvPr>
            <p:ph type="pic" sz="half" idx="13"/>
          </p:nvPr>
        </p:nvSpPr>
        <p:spPr>
          <a:xfrm>
            <a:off x="6191619" y="1082886"/>
            <a:ext cx="5880101" cy="7747001"/>
          </a:xfrm>
          <a:prstGeom prst="rect">
            <a:avLst/>
          </a:prstGeom>
          <a:effectLst>
            <a:outerShdw sx="100000" sy="100000" kx="0" ky="0" algn="b" rotWithShape="0" blurRad="190500" dist="8455" dir="5400000">
              <a:srgbClr val="000000"/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57" name="Title Text"/>
          <p:cNvSpPr txBox="1"/>
          <p:nvPr>
            <p:ph type="title"/>
          </p:nvPr>
        </p:nvSpPr>
        <p:spPr>
          <a:xfrm>
            <a:off x="673100" y="4191000"/>
            <a:ext cx="4889500" cy="3581400"/>
          </a:xfrm>
          <a:prstGeom prst="rect">
            <a:avLst/>
          </a:prstGeom>
        </p:spPr>
        <p:txBody>
          <a:bodyPr/>
          <a:lstStyle>
            <a:lvl1pPr algn="l">
              <a:lnSpc>
                <a:spcPct val="80000"/>
              </a:lnSpc>
              <a:defRPr spc="148" sz="7400"/>
            </a:lvl1pPr>
          </a:lstStyle>
          <a:p>
            <a:pPr/>
            <a:r>
              <a:t>Title Text</a:t>
            </a:r>
          </a:p>
        </p:txBody>
      </p:sp>
      <p:sp>
        <p:nvSpPr>
          <p:cNvPr id="58" name="Body Level One…"/>
          <p:cNvSpPr txBox="1"/>
          <p:nvPr>
            <p:ph type="body" sz="quarter" idx="1"/>
          </p:nvPr>
        </p:nvSpPr>
        <p:spPr>
          <a:xfrm>
            <a:off x="673100" y="2844800"/>
            <a:ext cx="4889500" cy="1358900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0"/>
              </a:spcBef>
              <a:buClrTx/>
              <a:buSzTx/>
              <a:buNone/>
              <a:defRPr cap="all" spc="79" sz="4000">
                <a:latin typeface="+mn-lt"/>
                <a:ea typeface="+mn-ea"/>
                <a:cs typeface="+mn-cs"/>
                <a:sym typeface="Futura"/>
              </a:defRPr>
            </a:lvl1pPr>
            <a:lvl2pPr marL="0" indent="228600">
              <a:spcBef>
                <a:spcPts val="0"/>
              </a:spcBef>
              <a:buClrTx/>
              <a:buSzTx/>
              <a:buNone/>
              <a:defRPr cap="all" spc="79" sz="4000">
                <a:latin typeface="+mn-lt"/>
                <a:ea typeface="+mn-ea"/>
                <a:cs typeface="+mn-cs"/>
                <a:sym typeface="Futura"/>
              </a:defRPr>
            </a:lvl2pPr>
            <a:lvl3pPr marL="0" indent="457200">
              <a:spcBef>
                <a:spcPts val="0"/>
              </a:spcBef>
              <a:buClrTx/>
              <a:buSzTx/>
              <a:buNone/>
              <a:defRPr cap="all" spc="79" sz="4000">
                <a:latin typeface="+mn-lt"/>
                <a:ea typeface="+mn-ea"/>
                <a:cs typeface="+mn-cs"/>
                <a:sym typeface="Futura"/>
              </a:defRPr>
            </a:lvl3pPr>
            <a:lvl4pPr marL="0" indent="685800">
              <a:spcBef>
                <a:spcPts val="0"/>
              </a:spcBef>
              <a:buClrTx/>
              <a:buSzTx/>
              <a:buNone/>
              <a:defRPr cap="all" spc="79" sz="4000">
                <a:latin typeface="+mn-lt"/>
                <a:ea typeface="+mn-ea"/>
                <a:cs typeface="+mn-cs"/>
                <a:sym typeface="Futura"/>
              </a:defRPr>
            </a:lvl4pPr>
            <a:lvl5pPr marL="0" indent="914400">
              <a:spcBef>
                <a:spcPts val="0"/>
              </a:spcBef>
              <a:buClrTx/>
              <a:buSzTx/>
              <a:buNone/>
              <a:defRPr cap="all" spc="79" sz="4000">
                <a:latin typeface="+mn-lt"/>
                <a:ea typeface="+mn-ea"/>
                <a:cs typeface="+mn-cs"/>
                <a:sym typeface="Futur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donec quis nunc"/>
          <p:cNvSpPr txBox="1"/>
          <p:nvPr>
            <p:ph type="body" sz="quarter" idx="13"/>
          </p:nvPr>
        </p:nvSpPr>
        <p:spPr>
          <a:xfrm>
            <a:off x="673100" y="1320800"/>
            <a:ext cx="11658600" cy="5362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234" sz="2600"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pPr/>
            <a:r>
              <a:t>donec quis nunc</a:t>
            </a:r>
          </a:p>
        </p:txBody>
      </p:sp>
      <p:sp>
        <p:nvSpPr>
          <p:cNvPr id="67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donec quis nunc"/>
          <p:cNvSpPr txBox="1"/>
          <p:nvPr>
            <p:ph type="body" sz="quarter" idx="13"/>
          </p:nvPr>
        </p:nvSpPr>
        <p:spPr>
          <a:xfrm>
            <a:off x="673100" y="1320800"/>
            <a:ext cx="11658600" cy="5362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234" sz="2600"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pPr/>
            <a:r>
              <a:t>donec quis nunc</a:t>
            </a:r>
          </a:p>
        </p:txBody>
      </p:sp>
      <p:sp>
        <p:nvSpPr>
          <p:cNvPr id="7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77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8" name="Slide Number"/>
          <p:cNvSpPr txBox="1"/>
          <p:nvPr>
            <p:ph type="sldNum" sz="quarter" idx="2"/>
          </p:nvPr>
        </p:nvSpPr>
        <p:spPr>
          <a:xfrm>
            <a:off x="6338817" y="9235547"/>
            <a:ext cx="327168" cy="33760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Image"/>
          <p:cNvSpPr/>
          <p:nvPr>
            <p:ph type="pic" sz="half" idx="13"/>
          </p:nvPr>
        </p:nvSpPr>
        <p:spPr>
          <a:xfrm>
            <a:off x="6172200" y="2324089"/>
            <a:ext cx="5943600" cy="6568573"/>
          </a:xfrm>
          <a:prstGeom prst="rect">
            <a:avLst/>
          </a:prstGeom>
          <a:effectLst>
            <a:outerShdw sx="100000" sy="100000" kx="0" ky="0" algn="b" rotWithShape="0" blurRad="190500" dist="8455" dir="5400000">
              <a:srgbClr val="000000"/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86" name="donec quis nunc"/>
          <p:cNvSpPr txBox="1"/>
          <p:nvPr>
            <p:ph type="body" sz="quarter" idx="14"/>
          </p:nvPr>
        </p:nvSpPr>
        <p:spPr>
          <a:xfrm>
            <a:off x="673100" y="1320800"/>
            <a:ext cx="11658600" cy="5362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234" sz="2600"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pPr/>
            <a:r>
              <a:t>donec quis nunc</a:t>
            </a:r>
          </a:p>
        </p:txBody>
      </p:sp>
      <p:sp>
        <p:nvSpPr>
          <p:cNvPr id="87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88" name="Body Level One…"/>
          <p:cNvSpPr txBox="1"/>
          <p:nvPr>
            <p:ph type="body" sz="half" idx="1"/>
          </p:nvPr>
        </p:nvSpPr>
        <p:spPr>
          <a:xfrm>
            <a:off x="673100" y="2603500"/>
            <a:ext cx="4775200" cy="6019800"/>
          </a:xfrm>
          <a:prstGeom prst="rect">
            <a:avLst/>
          </a:prstGeom>
        </p:spPr>
        <p:txBody>
          <a:bodyPr/>
          <a:lstStyle>
            <a:lvl1pPr>
              <a:spcBef>
                <a:spcPts val="2800"/>
              </a:spcBef>
              <a:defRPr spc="48" sz="2400"/>
            </a:lvl1pPr>
            <a:lvl2pPr>
              <a:spcBef>
                <a:spcPts val="2800"/>
              </a:spcBef>
              <a:defRPr spc="48" sz="2400"/>
            </a:lvl2pPr>
            <a:lvl3pPr>
              <a:spcBef>
                <a:spcPts val="2800"/>
              </a:spcBef>
              <a:defRPr spc="48" sz="2400"/>
            </a:lvl3pPr>
            <a:lvl4pPr>
              <a:spcBef>
                <a:spcPts val="2800"/>
              </a:spcBef>
              <a:defRPr spc="48" sz="2400"/>
            </a:lvl4pPr>
            <a:lvl5pPr>
              <a:spcBef>
                <a:spcPts val="2800"/>
              </a:spcBef>
              <a:defRPr spc="48" sz="2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9" name="Slide Number"/>
          <p:cNvSpPr txBox="1"/>
          <p:nvPr>
            <p:ph type="sldNum" sz="quarter" idx="2"/>
          </p:nvPr>
        </p:nvSpPr>
        <p:spPr>
          <a:xfrm>
            <a:off x="6338817" y="9235547"/>
            <a:ext cx="327168" cy="33760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16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673100" y="584200"/>
            <a:ext cx="11658600" cy="749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673100" y="2387600"/>
            <a:ext cx="11658600" cy="6451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6338817" y="9234278"/>
            <a:ext cx="327168" cy="33760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cap="all" spc="28" sz="1400">
                <a:solidFill>
                  <a:srgbClr val="9A958E"/>
                </a:solidFill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</p:sldLayoutIdLst>
  <p:transition xmlns:p14="http://schemas.microsoft.com/office/powerpoint/2010/main" spd="med" advClick="1"/>
  <p:txStyles>
    <p:titleStyle>
      <a:lvl1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1pPr>
      <a:lvl2pPr marL="0" marR="0" indent="2286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2pPr>
      <a:lvl3pPr marL="0" marR="0" indent="4572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3pPr>
      <a:lvl4pPr marL="0" marR="0" indent="6858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4pPr>
      <a:lvl5pPr marL="0" marR="0" indent="9144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5pPr>
      <a:lvl6pPr marL="0" marR="0" indent="11430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6pPr>
      <a:lvl7pPr marL="0" marR="0" indent="13716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7pPr>
      <a:lvl8pPr marL="0" marR="0" indent="16002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8pPr>
      <a:lvl9pPr marL="0" marR="0" indent="18288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9pPr>
    </p:titleStyle>
    <p:bodyStyle>
      <a:lvl1pPr marL="381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1pPr>
      <a:lvl2pPr marL="762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2pPr>
      <a:lvl3pPr marL="1143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3pPr>
      <a:lvl4pPr marL="1524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4pPr>
      <a:lvl5pPr marL="1905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5pPr>
      <a:lvl6pPr marL="2286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6pPr>
      <a:lvl7pPr marL="2667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7pPr>
      <a:lvl8pPr marL="3048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8pPr>
      <a:lvl9pPr marL="3429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9pPr>
    </p:bodyStyle>
    <p:otherStyle>
      <a:lvl1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1pPr>
      <a:lvl2pPr marL="0" marR="0" indent="2286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2pPr>
      <a:lvl3pPr marL="0" marR="0" indent="4572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3pPr>
      <a:lvl4pPr marL="0" marR="0" indent="6858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4pPr>
      <a:lvl5pPr marL="0" marR="0" indent="9144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5pPr>
      <a:lvl6pPr marL="0" marR="0" indent="11430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6pPr>
      <a:lvl7pPr marL="0" marR="0" indent="13716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7pPr>
      <a:lvl8pPr marL="0" marR="0" indent="16002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8pPr>
      <a:lvl9pPr marL="0" marR="0" indent="18288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.png"/><Relationship Id="rId5" Type="http://schemas.openxmlformats.org/officeDocument/2006/relationships/image" Target="../media/image10.png"/><Relationship Id="rId6" Type="http://schemas.openxmlformats.org/officeDocument/2006/relationships/image" Target="../media/image6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.pn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L-J Model of Arg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L-J Model of Argon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ound Velocit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2627">
              <a:defRPr spc="79" sz="3959"/>
            </a:lvl1pPr>
          </a:lstStyle>
          <a:p>
            <a:pPr/>
            <a:r>
              <a:t>Sound Velocity</a:t>
            </a:r>
          </a:p>
        </p:txBody>
      </p:sp>
      <p:sp>
        <p:nvSpPr>
          <p:cNvPr id="228" name="For small stress, strain is proportional (linearly varies with) strain ➢ Hooke’s law.…"/>
          <p:cNvSpPr txBox="1"/>
          <p:nvPr/>
        </p:nvSpPr>
        <p:spPr>
          <a:xfrm>
            <a:off x="796417" y="1587499"/>
            <a:ext cx="11411966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marL="228600" indent="-228600" algn="l">
              <a:buSzPct val="100000"/>
              <a:buChar char="•"/>
            </a:pPr>
            <a:r>
              <a:t>For small stress, strain is proportional (linearly varies with) strain ➢ Hooke’s law.</a:t>
            </a:r>
          </a:p>
          <a:p>
            <a:pPr marL="228600" indent="-228600" algn="l">
              <a:buSzPct val="100000"/>
              <a:buChar char="•"/>
            </a:pPr>
            <a:r>
              <a:t>The proportionality constants are 4th order (rank) tensors.</a:t>
            </a:r>
          </a:p>
        </p:txBody>
      </p:sp>
      <p:grpSp>
        <p:nvGrpSpPr>
          <p:cNvPr id="233" name="Group"/>
          <p:cNvGrpSpPr/>
          <p:nvPr/>
        </p:nvGrpSpPr>
        <p:grpSpPr>
          <a:xfrm>
            <a:off x="6735753" y="4368541"/>
            <a:ext cx="3753999" cy="1648733"/>
            <a:chOff x="0" y="0"/>
            <a:chExt cx="3753997" cy="1648731"/>
          </a:xfrm>
        </p:grpSpPr>
        <p:pic>
          <p:nvPicPr>
            <p:cNvPr id="229" name="image.pdf" descr="image.pd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28385" y="144293"/>
              <a:ext cx="1331760" cy="47782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30" name="image.pdf" descr="image.pd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771735" y="0"/>
              <a:ext cx="1982263" cy="64813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31" name="image.pdf" descr="image.pdf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1102308"/>
              <a:ext cx="1263161" cy="47782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32" name="image.pdf" descr="image.pdf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1767004" y="1000593"/>
              <a:ext cx="1946782" cy="64813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34" name="Hooke’s law"/>
          <p:cNvSpPr txBox="1"/>
          <p:nvPr/>
        </p:nvSpPr>
        <p:spPr>
          <a:xfrm>
            <a:off x="2515048" y="4954329"/>
            <a:ext cx="1774852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/>
            <a:r>
              <a:t>Hooke’s law</a:t>
            </a:r>
          </a:p>
        </p:txBody>
      </p:sp>
      <p:sp>
        <p:nvSpPr>
          <p:cNvPr id="238" name="Connection Line"/>
          <p:cNvSpPr/>
          <p:nvPr/>
        </p:nvSpPr>
        <p:spPr>
          <a:xfrm>
            <a:off x="4289899" y="4821752"/>
            <a:ext cx="2280148" cy="2828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ln w="25400">
            <a:solidFill>
              <a:schemeClr val="accent5">
                <a:alpha val="75000"/>
              </a:schemeClr>
            </a:solidFill>
            <a:miter lim="400000"/>
            <a:tailEnd type="triangle"/>
          </a:ln>
        </p:spPr>
        <p:txBody>
          <a:bodyPr/>
          <a:lstStyle/>
          <a:p>
            <a:pPr/>
          </a:p>
        </p:txBody>
      </p:sp>
      <p:sp>
        <p:nvSpPr>
          <p:cNvPr id="239" name="Connection Line"/>
          <p:cNvSpPr/>
          <p:nvPr/>
        </p:nvSpPr>
        <p:spPr>
          <a:xfrm>
            <a:off x="4289899" y="5366434"/>
            <a:ext cx="2207991" cy="377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25400">
            <a:solidFill>
              <a:schemeClr val="accent5">
                <a:alpha val="75000"/>
              </a:schemeClr>
            </a:solidFill>
            <a:miter lim="400000"/>
            <a:tailEnd type="triangle"/>
          </a:ln>
        </p:spPr>
        <p:txBody>
          <a:bodyPr/>
          <a:lstStyle/>
          <a:p>
            <a:pPr/>
          </a:p>
        </p:txBody>
      </p:sp>
      <p:sp>
        <p:nvSpPr>
          <p:cNvPr id="237" name="Tensor form"/>
          <p:cNvSpPr txBox="1"/>
          <p:nvPr/>
        </p:nvSpPr>
        <p:spPr>
          <a:xfrm>
            <a:off x="8612752" y="3736326"/>
            <a:ext cx="1763269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/>
            <a:r>
              <a:t>Tensor form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Elastic Constan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2627">
              <a:defRPr spc="79" sz="3959"/>
            </a:lvl1pPr>
          </a:lstStyle>
          <a:p>
            <a:pPr/>
            <a:r>
              <a:t>Elastic Constants</a:t>
            </a:r>
          </a:p>
        </p:txBody>
      </p:sp>
      <p:sp>
        <p:nvSpPr>
          <p:cNvPr id="242" name="The total number of expected components are: 2D: 2×2×2×2 = 16 3D: 3×3×3×3 = 81. But, not all of these are independent.…"/>
          <p:cNvSpPr txBox="1"/>
          <p:nvPr/>
        </p:nvSpPr>
        <p:spPr>
          <a:xfrm>
            <a:off x="488332" y="2578099"/>
            <a:ext cx="12028137" cy="45974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 marL="228600" indent="-228600" algn="l">
              <a:buSzPct val="100000"/>
              <a:buChar char="•"/>
              <a:defRPr sz="2000"/>
            </a:pPr>
            <a:r>
              <a:t>The total number of expected components are: 2D: 2×2×2×2 = 16</a:t>
            </a:r>
            <a:br/>
            <a:r>
              <a:t>3D: 3×3×3×3 = 81. But, not all of these are independent.</a:t>
            </a:r>
          </a:p>
          <a:p>
            <a:pPr marL="228600" indent="-228600" algn="l">
              <a:buSzPct val="100000"/>
              <a:buChar char="•"/>
              <a:defRPr sz="2000"/>
            </a:pPr>
            <a:r>
              <a:t>➢ Cijkl = Cijlk (also, Sijkl = Sijlk) ➢ Cijkl = Cjikl (also, Sijkl = Sjikl)</a:t>
            </a:r>
            <a:br/>
            <a:r>
              <a:t>⇒ only 36 of the 81 components are independent (for even the most general crystal)*.</a:t>
            </a:r>
          </a:p>
          <a:p>
            <a:pPr marL="228600" indent="-228600" algn="l">
              <a:buSzPct val="100000"/>
              <a:buChar char="•"/>
              <a:defRPr sz="2000"/>
            </a:pPr>
            <a:r>
              <a:t>From energy arguments it can further be seen that: Cijkl = Cklij (also, Sijkl = Sklij)* </a:t>
            </a:r>
            <a:br/>
            <a:r>
              <a:t> ⇒ of the 36 components only 21 survive (even for the crystal of the lowest symmetry). </a:t>
            </a:r>
          </a:p>
          <a:p>
            <a:pPr marL="228600" indent="-228600" algn="l">
              <a:buSzPct val="100000"/>
              <a:buChar char="•"/>
              <a:defRPr sz="2000"/>
            </a:pPr>
            <a:r>
              <a:t>All cubic crystals (irrespective of their point group symmetry) have only 3 independent components </a:t>
            </a:r>
          </a:p>
          <a:p>
            <a:pPr algn="l">
              <a:defRPr sz="2000"/>
            </a:pPr>
            <a:r>
              <a:t>⇒ Cijkl (or Sijkl)→ these are C1111, C1122, C2323. </a:t>
            </a:r>
          </a:p>
          <a:p>
            <a:pPr marL="228600" indent="-228600" algn="l">
              <a:buSzPct val="100000"/>
              <a:buChar char="•"/>
              <a:defRPr sz="2000"/>
            </a:pPr>
            <a:r>
              <a:t>This is further reduced in the case of isotropic materials to 2 independent constants (C1111, C1122). </a:t>
            </a:r>
          </a:p>
          <a:p>
            <a:pPr algn="l">
              <a:defRPr sz="2000"/>
            </a:pPr>
            <a:r>
              <a:t>Usually, these independent constants are written as E &amp; ν.</a:t>
            </a:r>
          </a:p>
          <a:p>
            <a:pPr marL="228600" indent="-228600" algn="l">
              <a:buSzPct val="100000"/>
              <a:buChar char="•"/>
              <a:defRPr sz="2000"/>
            </a:pPr>
            <a:r>
              <a:t>Hence, for second rank tensor properties (like magnetic susceptibility, χij) cubic crystals are isotropic,</a:t>
            </a:r>
          </a:p>
          <a:p>
            <a:pPr algn="l">
              <a:defRPr sz="2000"/>
            </a:pPr>
            <a:r>
              <a:t>but, not for forth rank tensor properties like Elastic Stiffness.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Elastic Constan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2627">
              <a:defRPr spc="79" sz="3959"/>
            </a:lvl1pPr>
          </a:lstStyle>
          <a:p>
            <a:pPr/>
            <a:r>
              <a:t>Elastic Constants</a:t>
            </a:r>
          </a:p>
        </p:txBody>
      </p:sp>
      <p:pic>
        <p:nvPicPr>
          <p:cNvPr id="245" name="Screen Shot 2018-01-16 at 20.52.49.png" descr="Screen Shot 2018-01-16 at 20.52.4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83946" y="2633362"/>
            <a:ext cx="10036908" cy="448687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8455" dir="5400000">
              <a:srgbClr val="000000"/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Velociti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2627">
              <a:defRPr spc="79" sz="3959"/>
            </a:lvl1pPr>
          </a:lstStyle>
          <a:p>
            <a:pPr/>
            <a:r>
              <a:t>Velocities</a:t>
            </a:r>
          </a:p>
        </p:txBody>
      </p:sp>
      <p:sp>
        <p:nvSpPr>
          <p:cNvPr id="248" name="velocity ⍵/k of a longitudinal wave in the [100] direction is   vs = (C11/⍴)1/2"/>
          <p:cNvSpPr txBox="1"/>
          <p:nvPr/>
        </p:nvSpPr>
        <p:spPr>
          <a:xfrm>
            <a:off x="1301406" y="2244118"/>
            <a:ext cx="10196971" cy="5496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/>
            <a:r>
              <a:t>velocity 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⍵</a:t>
            </a:r>
            <a:r>
              <a:t>/k of a longitudinal wave in the [100] direction is   v</a:t>
            </a:r>
            <a:r>
              <a:rPr baseline="-5999"/>
              <a:t>s </a:t>
            </a:r>
            <a:r>
              <a:t>= (C</a:t>
            </a:r>
            <a:r>
              <a:rPr baseline="-5999"/>
              <a:t>11</a:t>
            </a:r>
            <a:r>
              <a:t>/</a:t>
            </a:r>
            <a:r>
              <a:rPr>
                <a:latin typeface="Arial Unicode MS"/>
                <a:ea typeface="Arial Unicode MS"/>
                <a:cs typeface="Arial Unicode MS"/>
                <a:sym typeface="Arial Unicode MS"/>
              </a:rPr>
              <a:t>⍴)</a:t>
            </a:r>
            <a:r>
              <a:rPr baseline="31999">
                <a:latin typeface="Arial Unicode MS"/>
                <a:ea typeface="Arial Unicode MS"/>
                <a:cs typeface="Arial Unicode MS"/>
                <a:sym typeface="Arial Unicode MS"/>
              </a:rPr>
              <a:t>1/2</a:t>
            </a:r>
            <a:r>
              <a:t> </a:t>
            </a:r>
          </a:p>
        </p:txBody>
      </p:sp>
      <p:sp>
        <p:nvSpPr>
          <p:cNvPr id="249" name="velocity ⍵/k of a transverse wave in the [100] direction is   vs = (C44/⍴)1/2"/>
          <p:cNvSpPr txBox="1"/>
          <p:nvPr/>
        </p:nvSpPr>
        <p:spPr>
          <a:xfrm>
            <a:off x="1301406" y="3000811"/>
            <a:ext cx="9999461" cy="5496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/>
            <a:r>
              <a:t>velocity 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⍵</a:t>
            </a:r>
            <a:r>
              <a:t>/k of a transverse wave in the [100] direction is   v</a:t>
            </a:r>
            <a:r>
              <a:rPr baseline="-5999"/>
              <a:t>s </a:t>
            </a:r>
            <a:r>
              <a:t>= (C</a:t>
            </a:r>
            <a:r>
              <a:rPr baseline="-5999"/>
              <a:t>44</a:t>
            </a:r>
            <a:r>
              <a:t>/</a:t>
            </a:r>
            <a:r>
              <a:rPr>
                <a:latin typeface="Arial Unicode MS"/>
                <a:ea typeface="Arial Unicode MS"/>
                <a:cs typeface="Arial Unicode MS"/>
                <a:sym typeface="Arial Unicode MS"/>
              </a:rPr>
              <a:t>⍴)</a:t>
            </a:r>
            <a:r>
              <a:rPr baseline="31999">
                <a:latin typeface="Arial Unicode MS"/>
                <a:ea typeface="Arial Unicode MS"/>
                <a:cs typeface="Arial Unicode MS"/>
                <a:sym typeface="Arial Unicode MS"/>
              </a:rPr>
              <a:t>1/2</a:t>
            </a:r>
            <a:r>
              <a:t> </a:t>
            </a:r>
          </a:p>
        </p:txBody>
      </p:sp>
      <p:pic>
        <p:nvPicPr>
          <p:cNvPr id="250" name="Screen Shot 2018-01-16 at 20.50.00.png" descr="Screen Shot 2018-01-16 at 20.50.0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97099" y="3757504"/>
            <a:ext cx="8610601" cy="49911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8455" dir="5400000">
              <a:srgbClr val="000000"/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ound Velocity :: TOD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2627">
              <a:defRPr spc="79" sz="3959"/>
            </a:lvl1pPr>
          </a:lstStyle>
          <a:p>
            <a:pPr/>
            <a:r>
              <a:t>Sound Velocity :: TODO</a:t>
            </a:r>
          </a:p>
        </p:txBody>
      </p:sp>
      <p:pic>
        <p:nvPicPr>
          <p:cNvPr id="253" name="secondderivative.png" descr="secondderivativ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12822" y="1874099"/>
            <a:ext cx="10179156" cy="600540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8455" dir="5400000">
              <a:srgbClr val="000000"/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Screen Shot 2018-01-15 at 10.55.18.png" descr="Screen Shot 2018-01-15 at 10.55.1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33576" y="5856401"/>
            <a:ext cx="4443079" cy="671400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pic>
        <p:nvPicPr>
          <p:cNvPr id="161" name="Screen Shot 2018-01-15 at 11.52.27.png" descr="Screen Shot 2018-01-15 at 11.52.27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8184">
            <a:off x="2963276" y="3444791"/>
            <a:ext cx="6383680" cy="1424413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sp>
        <p:nvSpPr>
          <p:cNvPr id="162" name="12-6 form of Lennard-Jones potential"/>
          <p:cNvSpPr txBox="1"/>
          <p:nvPr>
            <p:ph type="title"/>
          </p:nvPr>
        </p:nvSpPr>
        <p:spPr>
          <a:xfrm>
            <a:off x="673100" y="584200"/>
            <a:ext cx="11658600" cy="749300"/>
          </a:xfrm>
          <a:prstGeom prst="rect">
            <a:avLst/>
          </a:prstGeom>
        </p:spPr>
        <p:txBody>
          <a:bodyPr anchor="t"/>
          <a:lstStyle>
            <a:lvl1pPr defTabSz="452627">
              <a:defRPr spc="79" sz="3959"/>
            </a:lvl1pPr>
          </a:lstStyle>
          <a:p>
            <a:pPr/>
            <a:r>
              <a:t>12-6 form of Lennard-Jones potential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L-J Model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2627">
              <a:defRPr spc="79" sz="3959"/>
            </a:lvl1pPr>
          </a:lstStyle>
          <a:p>
            <a:pPr/>
            <a:r>
              <a:t>L-J Model</a:t>
            </a:r>
          </a:p>
        </p:txBody>
      </p:sp>
      <p:pic>
        <p:nvPicPr>
          <p:cNvPr id="165" name="Screen Shot 2018-01-15 at 15.31.31.png" descr="Screen Shot 2018-01-15 at 15.31.3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52500" y="1937078"/>
            <a:ext cx="11099801" cy="63500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8455" dir="5400000">
              <a:srgbClr val="000000"/>
            </a:outerShdw>
          </a:effectLst>
        </p:spPr>
      </p:pic>
      <p:pic>
        <p:nvPicPr>
          <p:cNvPr id="166" name="Screen Shot 2018-01-15 at 16.01.48.png" descr="Screen Shot 2018-01-15 at 16.01.48.png"/>
          <p:cNvPicPr>
            <a:picLocks noChangeAspect="1"/>
          </p:cNvPicPr>
          <p:nvPr/>
        </p:nvPicPr>
        <p:blipFill>
          <a:blip r:embed="rId3">
            <a:extLst/>
          </a:blip>
          <a:srcRect l="197" t="0" r="197" b="0"/>
          <a:stretch>
            <a:fillRect/>
          </a:stretch>
        </p:blipFill>
        <p:spPr>
          <a:xfrm>
            <a:off x="2696746" y="1346200"/>
            <a:ext cx="6986807" cy="3831474"/>
          </a:xfrm>
          <a:prstGeom prst="rect">
            <a:avLst/>
          </a:prstGeom>
          <a:ln w="25400">
            <a:solidFill>
              <a:srgbClr val="F3F7F5"/>
            </a:solidFill>
            <a:miter lim="400000"/>
          </a:ln>
          <a:effectLst>
            <a:outerShdw sx="100000" sy="100000" kx="0" ky="0" algn="b" rotWithShape="0" blurRad="50800" dist="25400" dir="3600000">
              <a:srgbClr val="000000">
                <a:alpha val="70000"/>
              </a:srgbClr>
            </a:outerShdw>
          </a:effectLst>
        </p:spPr>
      </p:pic>
      <p:sp>
        <p:nvSpPr>
          <p:cNvPr id="167" name="Arrow"/>
          <p:cNvSpPr/>
          <p:nvPr/>
        </p:nvSpPr>
        <p:spPr>
          <a:xfrm rot="17858439">
            <a:off x="2844689" y="5604245"/>
            <a:ext cx="3032165" cy="226316"/>
          </a:xfrm>
          <a:prstGeom prst="rightArrow">
            <a:avLst>
              <a:gd name="adj1" fmla="val 21413"/>
              <a:gd name="adj2" fmla="val 148464"/>
            </a:avLst>
          </a:prstGeom>
          <a:solidFill>
            <a:srgbClr val="5B5854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FCC or HCP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2627">
              <a:defRPr spc="79" sz="3959"/>
            </a:lvl1pPr>
          </a:lstStyle>
          <a:p>
            <a:pPr/>
            <a:r>
              <a:t>FCC or HCP?</a:t>
            </a:r>
          </a:p>
        </p:txBody>
      </p:sp>
      <p:graphicFrame>
        <p:nvGraphicFramePr>
          <p:cNvPr id="170" name="Table"/>
          <p:cNvGraphicFramePr/>
          <p:nvPr/>
        </p:nvGraphicFramePr>
        <p:xfrm>
          <a:off x="673100" y="1651000"/>
          <a:ext cx="11658601" cy="6451601"/>
        </p:xfrm>
        <a:graphic xmlns:a="http://schemas.openxmlformats.org/drawingml/2006/main">
          <a:graphicData uri="http://schemas.openxmlformats.org/drawingml/2006/table">
            <a:tbl>
              <a:tblPr firstCol="1" firstRow="1" lastCol="0" lastRow="0" bandCol="0" bandRow="1" rtl="0">
                <a:tableStyleId>{4C3C2611-4C71-4FC5-86AE-919BDF0F9419}</a:tableStyleId>
              </a:tblPr>
              <a:tblGrid>
                <a:gridCol w="2721314"/>
                <a:gridCol w="3853451"/>
                <a:gridCol w="5083834"/>
              </a:tblGrid>
              <a:tr h="1290320">
                <a:tc>
                  <a:txBody>
                    <a:bodyPr/>
                    <a:lstStyle/>
                    <a:p>
                      <a:pPr defTabSz="914400">
                        <a:defRPr b="0" cap="none" spc="0" sz="2200">
                          <a:sym typeface="Avenir Next Demi Bold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0" cap="none" spc="0" sz="2200">
                          <a:sym typeface="Avenir Next Demi Bold"/>
                        </a:defRPr>
                      </a:pPr>
                      <a:r>
                        <a:t>Spacing</a:t>
                      </a:r>
                    </a:p>
                    <a:p>
                      <a:pPr defTabSz="914400">
                        <a:defRPr b="0" cap="none" spc="0" sz="22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r>
                        <a:t>Å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 cap="none" spc="0" sz="2200">
                          <a:sym typeface="Avenir Next Demi Bold"/>
                        </a:defRPr>
                      </a:pPr>
                      <a:r>
                        <a:t>Energy</a:t>
                      </a:r>
                    </a:p>
                    <a:p>
                      <a:pPr defTabSz="914400">
                        <a:defRPr b="0" cap="none" spc="0" sz="2200">
                          <a:sym typeface="Avenir Next Demi Bold"/>
                        </a:defRPr>
                      </a:pPr>
                      <a:r>
                        <a:t>cm</a:t>
                      </a:r>
                      <a:r>
                        <a:rPr baseline="31999"/>
                        <a:t>-1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</a:tcPr>
                </a:tc>
              </a:tr>
              <a:tr h="1290320">
                <a:tc>
                  <a:txBody>
                    <a:bodyPr/>
                    <a:lstStyle/>
                    <a:p>
                      <a:pPr defTabSz="914400">
                        <a:defRPr b="0" cap="none" spc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5B5854"/>
                          </a:solidFill>
                          <a:sym typeface="Avenir Next Demi Bold"/>
                        </a:rPr>
                        <a:t>SC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cap="none" spc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200">
                          <a:solidFill>
                            <a:srgbClr val="5B5854"/>
                          </a:solidFill>
                          <a:latin typeface="Avenir Next"/>
                          <a:ea typeface="Avenir Next"/>
                          <a:cs typeface="Avenir Next"/>
                          <a:sym typeface="Avenir Next"/>
                        </a:rPr>
                        <a:t>3.56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cap="none" spc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200">
                          <a:solidFill>
                            <a:srgbClr val="5B5854"/>
                          </a:solidFill>
                          <a:latin typeface="Avenir Next"/>
                          <a:ea typeface="Avenir Next"/>
                          <a:cs typeface="Avenir Next"/>
                          <a:sym typeface="Avenir Next"/>
                        </a:rPr>
                        <a:t>-1132.4812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</a:tcPr>
                </a:tc>
              </a:tr>
              <a:tr h="1290320">
                <a:tc>
                  <a:txBody>
                    <a:bodyPr/>
                    <a:lstStyle/>
                    <a:p>
                      <a:pPr defTabSz="914400">
                        <a:defRPr b="0" cap="none" spc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5B5854"/>
                          </a:solidFill>
                          <a:sym typeface="Avenir Next Demi Bold"/>
                        </a:rPr>
                        <a:t>BCC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cap="none" spc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200">
                          <a:solidFill>
                            <a:srgbClr val="5B5854"/>
                          </a:solidFill>
                          <a:latin typeface="Avenir Next"/>
                          <a:ea typeface="Avenir Next"/>
                          <a:cs typeface="Avenir Next"/>
                          <a:sym typeface="Avenir Next"/>
                        </a:rPr>
                        <a:t>3.52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cap="none" spc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200">
                          <a:solidFill>
                            <a:srgbClr val="5B5854"/>
                          </a:solidFill>
                          <a:latin typeface="Avenir Next"/>
                          <a:ea typeface="Avenir Next"/>
                          <a:cs typeface="Avenir Next"/>
                          <a:sym typeface="Avenir Next"/>
                        </a:rPr>
                        <a:t>-1617.4023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</a:tcPr>
                </a:tc>
              </a:tr>
              <a:tr h="1290320">
                <a:tc>
                  <a:txBody>
                    <a:bodyPr/>
                    <a:lstStyle/>
                    <a:p>
                      <a:pPr defTabSz="914400">
                        <a:defRPr b="0" cap="none" spc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5B5854"/>
                          </a:solidFill>
                          <a:sym typeface="Avenir Next Demi Bold"/>
                        </a:rPr>
                        <a:t>FCC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cap="none" spc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200">
                          <a:solidFill>
                            <a:srgbClr val="5B5854"/>
                          </a:solidFill>
                          <a:latin typeface="Avenir Next"/>
                          <a:ea typeface="Avenir Next"/>
                          <a:cs typeface="Avenir Next"/>
                          <a:sym typeface="Avenir Next"/>
                        </a:rPr>
                        <a:t>3.64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cap="none" spc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200">
                          <a:solidFill>
                            <a:srgbClr val="5B5854"/>
                          </a:solidFill>
                          <a:latin typeface="Avenir Next"/>
                          <a:ea typeface="Avenir Next"/>
                          <a:cs typeface="Avenir Next"/>
                          <a:sym typeface="Avenir Next"/>
                        </a:rPr>
                        <a:t>-1712.5192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</a:tcPr>
                </a:tc>
              </a:tr>
              <a:tr h="1290320">
                <a:tc>
                  <a:txBody>
                    <a:bodyPr/>
                    <a:lstStyle/>
                    <a:p>
                      <a:pPr defTabSz="914400">
                        <a:defRPr b="0" cap="none" spc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5B5854"/>
                          </a:solidFill>
                          <a:sym typeface="Avenir Next Demi Bold"/>
                        </a:rPr>
                        <a:t>HCP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cap="none" spc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200">
                          <a:solidFill>
                            <a:srgbClr val="5B5854"/>
                          </a:solidFill>
                          <a:latin typeface="Avenir Next"/>
                          <a:ea typeface="Avenir Next"/>
                          <a:cs typeface="Avenir Next"/>
                          <a:sym typeface="Avenir Next"/>
                        </a:rPr>
                        <a:t>3.64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cap="none" spc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200">
                          <a:solidFill>
                            <a:srgbClr val="5B5854"/>
                          </a:solidFill>
                          <a:latin typeface="Avenir Next"/>
                          <a:ea typeface="Avenir Next"/>
                          <a:cs typeface="Avenir Next"/>
                          <a:sym typeface="Avenir Next"/>
                        </a:rPr>
                        <a:t>-1713.2478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B w="12700"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171" name="Rectangle"/>
          <p:cNvSpPr/>
          <p:nvPr/>
        </p:nvSpPr>
        <p:spPr>
          <a:xfrm>
            <a:off x="5401362" y="8561570"/>
            <a:ext cx="2477160" cy="51858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172" name="0.00042"/>
          <p:cNvSpPr txBox="1"/>
          <p:nvPr/>
        </p:nvSpPr>
        <p:spPr>
          <a:xfrm>
            <a:off x="6032018" y="8561570"/>
            <a:ext cx="1215848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0.00042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Adding Noice to the lattic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2627">
              <a:defRPr spc="79" sz="3959"/>
            </a:lvl1pPr>
          </a:lstStyle>
          <a:p>
            <a:pPr/>
            <a:r>
              <a:t>Adding Noice to the lattice</a:t>
            </a:r>
          </a:p>
        </p:txBody>
      </p:sp>
      <p:pic>
        <p:nvPicPr>
          <p:cNvPr id="175" name="energy_noise.png" descr="energy_nois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99293" y="1868531"/>
            <a:ext cx="9074944" cy="6016538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8455" dir="5400000">
              <a:srgbClr val="000000"/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Screen Shot 2018-01-15 at 16.16.22.png" descr="Screen Shot 2018-01-15 at 16.16.2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73100" y="1587500"/>
            <a:ext cx="11658601" cy="6709195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8455" dir="5400000">
              <a:srgbClr val="000000"/>
            </a:outerShdw>
          </a:effectLst>
        </p:spPr>
      </p:pic>
      <p:sp>
        <p:nvSpPr>
          <p:cNvPr id="178" name="Using different potential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2627">
              <a:defRPr spc="79" sz="3959"/>
            </a:lvl1pPr>
          </a:lstStyle>
          <a:p>
            <a:pPr/>
            <a:r>
              <a:t>Using different potentials</a:t>
            </a:r>
          </a:p>
        </p:txBody>
      </p:sp>
      <p:grpSp>
        <p:nvGrpSpPr>
          <p:cNvPr id="182" name="Group"/>
          <p:cNvGrpSpPr/>
          <p:nvPr/>
        </p:nvGrpSpPr>
        <p:grpSpPr>
          <a:xfrm>
            <a:off x="3304257" y="3780472"/>
            <a:ext cx="6464116" cy="1161626"/>
            <a:chOff x="0" y="0"/>
            <a:chExt cx="6464114" cy="1161624"/>
          </a:xfrm>
        </p:grpSpPr>
        <p:pic>
          <p:nvPicPr>
            <p:cNvPr id="179" name="Screen Shot 2018-01-15 at 11.14.23.png" descr="Screen Shot 2018-01-15 at 11.14.23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533214" y="412324"/>
              <a:ext cx="5930901" cy="749301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190500" dist="8455" dir="5400000">
                <a:srgbClr val="000000"/>
              </a:outerShdw>
            </a:effectLst>
          </p:spPr>
        </p:pic>
        <p:sp>
          <p:nvSpPr>
            <p:cNvPr id="180" name="Rectangle"/>
            <p:cNvSpPr/>
            <p:nvPr/>
          </p:nvSpPr>
          <p:spPr>
            <a:xfrm rot="19702397">
              <a:off x="27493" y="264807"/>
              <a:ext cx="1130352" cy="425005"/>
            </a:xfrm>
            <a:prstGeom prst="rect">
              <a:avLst/>
            </a:prstGeom>
            <a:blipFill rotWithShape="1">
              <a:blip r:embed="rId4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cap="all" spc="32" sz="16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Futura"/>
                </a:defRPr>
              </a:pPr>
            </a:p>
          </p:txBody>
        </p:sp>
        <p:sp>
          <p:nvSpPr>
            <p:cNvPr id="181" name="BFW"/>
            <p:cNvSpPr txBox="1"/>
            <p:nvPr/>
          </p:nvSpPr>
          <p:spPr>
            <a:xfrm rot="19816395">
              <a:off x="205421" y="216959"/>
              <a:ext cx="774497" cy="520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t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BFW</a:t>
              </a:r>
            </a:p>
          </p:txBody>
        </p:sp>
      </p:grpSp>
      <p:grpSp>
        <p:nvGrpSpPr>
          <p:cNvPr id="186" name="Group"/>
          <p:cNvGrpSpPr/>
          <p:nvPr/>
        </p:nvGrpSpPr>
        <p:grpSpPr>
          <a:xfrm>
            <a:off x="3304257" y="1730902"/>
            <a:ext cx="6396286" cy="1887843"/>
            <a:chOff x="0" y="0"/>
            <a:chExt cx="6396284" cy="1887842"/>
          </a:xfrm>
        </p:grpSpPr>
        <p:pic>
          <p:nvPicPr>
            <p:cNvPr id="183" name="Screen Shot 2018-01-15 at 11.15.46.png" descr="Screen Shot 2018-01-15 at 11.15.46.png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465384" y="477309"/>
              <a:ext cx="5930901" cy="1410534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190500" dist="8455" dir="5400000">
                <a:srgbClr val="000000"/>
              </a:outerShdw>
            </a:effectLst>
          </p:spPr>
        </p:pic>
        <p:sp>
          <p:nvSpPr>
            <p:cNvPr id="184" name="Rectangle"/>
            <p:cNvSpPr/>
            <p:nvPr/>
          </p:nvSpPr>
          <p:spPr>
            <a:xfrm rot="19702397">
              <a:off x="27493" y="264807"/>
              <a:ext cx="1130352" cy="425005"/>
            </a:xfrm>
            <a:prstGeom prst="rect">
              <a:avLst/>
            </a:prstGeom>
            <a:blipFill rotWithShape="1">
              <a:blip r:embed="rId4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cap="all" spc="32" sz="16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Futura"/>
                </a:defRPr>
              </a:pPr>
            </a:p>
          </p:txBody>
        </p:sp>
        <p:sp>
          <p:nvSpPr>
            <p:cNvPr id="185" name="HFD"/>
            <p:cNvSpPr txBox="1"/>
            <p:nvPr/>
          </p:nvSpPr>
          <p:spPr>
            <a:xfrm rot="19816395">
              <a:off x="222185" y="216959"/>
              <a:ext cx="740969" cy="520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t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HFD</a:t>
              </a:r>
            </a:p>
          </p:txBody>
        </p:sp>
      </p:grpSp>
      <p:sp>
        <p:nvSpPr>
          <p:cNvPr id="187" name="Line"/>
          <p:cNvSpPr/>
          <p:nvPr/>
        </p:nvSpPr>
        <p:spPr>
          <a:xfrm flipV="1">
            <a:off x="1944956" y="2674823"/>
            <a:ext cx="1567726" cy="1567726"/>
          </a:xfrm>
          <a:prstGeom prst="line">
            <a:avLst/>
          </a:prstGeom>
          <a:ln w="25400">
            <a:solidFill>
              <a:schemeClr val="accent5">
                <a:alpha val="75000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188" name="Line"/>
          <p:cNvSpPr/>
          <p:nvPr/>
        </p:nvSpPr>
        <p:spPr>
          <a:xfrm flipV="1">
            <a:off x="2182257" y="4695549"/>
            <a:ext cx="1330425" cy="2326210"/>
          </a:xfrm>
          <a:prstGeom prst="line">
            <a:avLst/>
          </a:prstGeom>
          <a:ln w="25400">
            <a:solidFill>
              <a:schemeClr val="accent5">
                <a:alpha val="75000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189" name="Rectangle"/>
          <p:cNvSpPr/>
          <p:nvPr/>
        </p:nvSpPr>
        <p:spPr>
          <a:xfrm>
            <a:off x="8461962" y="4695549"/>
            <a:ext cx="2477160" cy="518580"/>
          </a:xfrm>
          <a:prstGeom prst="rect">
            <a:avLst/>
          </a:prstGeom>
          <a:blipFill>
            <a:blip r:embed="rId6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190" name="0.00025"/>
          <p:cNvSpPr txBox="1"/>
          <p:nvPr/>
        </p:nvSpPr>
        <p:spPr>
          <a:xfrm>
            <a:off x="9092618" y="4695549"/>
            <a:ext cx="1215848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0.00025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honon Dispers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2627">
              <a:defRPr spc="79" sz="3959"/>
            </a:lvl1pPr>
          </a:lstStyle>
          <a:p>
            <a:pPr/>
            <a:r>
              <a:t>Phonon Dispersion</a:t>
            </a:r>
          </a:p>
        </p:txBody>
      </p:sp>
      <p:pic>
        <p:nvPicPr>
          <p:cNvPr id="193" name="Screen Shot 2018-01-15 at 11.27.00.png" descr="Screen Shot 2018-01-15 at 11.27.0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72741" y="6181199"/>
            <a:ext cx="9812254" cy="11340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8455" dir="5400000">
              <a:srgbClr val="000000"/>
            </a:outerShdw>
          </a:effectLst>
        </p:spPr>
      </p:pic>
      <p:grpSp>
        <p:nvGrpSpPr>
          <p:cNvPr id="197" name="Group"/>
          <p:cNvGrpSpPr/>
          <p:nvPr/>
        </p:nvGrpSpPr>
        <p:grpSpPr>
          <a:xfrm>
            <a:off x="931977" y="1587500"/>
            <a:ext cx="10693781" cy="3778172"/>
            <a:chOff x="0" y="0"/>
            <a:chExt cx="10693779" cy="3778171"/>
          </a:xfrm>
        </p:grpSpPr>
        <p:pic>
          <p:nvPicPr>
            <p:cNvPr id="194" name="Screen Shot 2018-01-15 at 10.56.39.png" descr="Screen Shot 2018-01-15 at 10.56.39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394079" y="349171"/>
              <a:ext cx="10299701" cy="3429001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190500" dist="8455" dir="5400000">
                <a:srgbClr val="000000"/>
              </a:outerShdw>
            </a:effectLst>
          </p:spPr>
        </p:pic>
        <p:sp>
          <p:nvSpPr>
            <p:cNvPr id="195" name="Rectangle"/>
            <p:cNvSpPr/>
            <p:nvPr/>
          </p:nvSpPr>
          <p:spPr>
            <a:xfrm rot="20811520">
              <a:off x="56727" y="135920"/>
              <a:ext cx="1270001" cy="645306"/>
            </a:xfrm>
            <a:prstGeom prst="rect">
              <a:avLst/>
            </a:prstGeom>
            <a:blipFill rotWithShape="1">
              <a:blip r:embed="rId4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cap="all" spc="32" sz="16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Futura"/>
                </a:defRPr>
              </a:pPr>
            </a:p>
          </p:txBody>
        </p:sp>
        <p:sp>
          <p:nvSpPr>
            <p:cNvPr id="196" name="FCC"/>
            <p:cNvSpPr txBox="1"/>
            <p:nvPr/>
          </p:nvSpPr>
          <p:spPr>
            <a:xfrm rot="20829047">
              <a:off x="332520" y="198854"/>
              <a:ext cx="718414" cy="520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t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FCC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phononsdisp1.png" descr="phononsdisp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85404" y="1494978"/>
            <a:ext cx="9018192" cy="6763644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8455" dir="5400000">
              <a:srgbClr val="000000"/>
            </a:outerShdw>
          </a:effectLst>
        </p:spPr>
      </p:pic>
      <p:sp>
        <p:nvSpPr>
          <p:cNvPr id="200" name="Phonon Dispers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2627">
              <a:defRPr spc="79" sz="3959"/>
            </a:lvl1pPr>
          </a:lstStyle>
          <a:p>
            <a:pPr/>
            <a:r>
              <a:t>Phonon Dispersion</a:t>
            </a:r>
          </a:p>
        </p:txBody>
      </p:sp>
      <p:sp>
        <p:nvSpPr>
          <p:cNvPr id="201" name="Line"/>
          <p:cNvSpPr/>
          <p:nvPr/>
        </p:nvSpPr>
        <p:spPr>
          <a:xfrm flipV="1">
            <a:off x="5549899" y="2185201"/>
            <a:ext cx="1" cy="5414146"/>
          </a:xfrm>
          <a:prstGeom prst="line">
            <a:avLst/>
          </a:prstGeom>
          <a:ln w="25400">
            <a:solidFill>
              <a:schemeClr val="accent5">
                <a:alpha val="75000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202" name="Line"/>
          <p:cNvSpPr/>
          <p:nvPr/>
        </p:nvSpPr>
        <p:spPr>
          <a:xfrm flipV="1">
            <a:off x="6604000" y="2185201"/>
            <a:ext cx="0" cy="5414146"/>
          </a:xfrm>
          <a:prstGeom prst="line">
            <a:avLst/>
          </a:prstGeom>
          <a:ln w="25400">
            <a:solidFill>
              <a:schemeClr val="accent5">
                <a:alpha val="75000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203" name="Line"/>
          <p:cNvSpPr/>
          <p:nvPr/>
        </p:nvSpPr>
        <p:spPr>
          <a:xfrm flipV="1">
            <a:off x="7150100" y="2185201"/>
            <a:ext cx="0" cy="5383198"/>
          </a:xfrm>
          <a:prstGeom prst="line">
            <a:avLst/>
          </a:prstGeom>
          <a:ln w="25400">
            <a:solidFill>
              <a:schemeClr val="accent5">
                <a:alpha val="75000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204" name="Line"/>
          <p:cNvSpPr/>
          <p:nvPr/>
        </p:nvSpPr>
        <p:spPr>
          <a:xfrm flipV="1">
            <a:off x="9271000" y="2185201"/>
            <a:ext cx="0" cy="5383198"/>
          </a:xfrm>
          <a:prstGeom prst="line">
            <a:avLst/>
          </a:prstGeom>
          <a:ln w="25400">
            <a:solidFill>
              <a:schemeClr val="accent5">
                <a:alpha val="75000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205" name="𝚪"/>
          <p:cNvSpPr txBox="1"/>
          <p:nvPr/>
        </p:nvSpPr>
        <p:spPr>
          <a:xfrm>
            <a:off x="3311194" y="1645451"/>
            <a:ext cx="388012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/>
            <a:r>
              <a:t> 𝚪</a:t>
            </a:r>
          </a:p>
        </p:txBody>
      </p:sp>
      <p:sp>
        <p:nvSpPr>
          <p:cNvPr id="206" name="𝚪"/>
          <p:cNvSpPr txBox="1"/>
          <p:nvPr/>
        </p:nvSpPr>
        <p:spPr>
          <a:xfrm>
            <a:off x="9076994" y="1626401"/>
            <a:ext cx="388012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/>
            <a:r>
              <a:t> 𝚪</a:t>
            </a:r>
          </a:p>
        </p:txBody>
      </p:sp>
      <p:sp>
        <p:nvSpPr>
          <p:cNvPr id="207" name="X"/>
          <p:cNvSpPr txBox="1"/>
          <p:nvPr/>
        </p:nvSpPr>
        <p:spPr>
          <a:xfrm>
            <a:off x="5338927" y="1664501"/>
            <a:ext cx="396546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/>
            <a:r>
              <a:t> X</a:t>
            </a:r>
          </a:p>
        </p:txBody>
      </p:sp>
      <p:sp>
        <p:nvSpPr>
          <p:cNvPr id="208" name="W"/>
          <p:cNvSpPr txBox="1"/>
          <p:nvPr/>
        </p:nvSpPr>
        <p:spPr>
          <a:xfrm>
            <a:off x="6302247" y="1645451"/>
            <a:ext cx="492253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/>
            <a:r>
              <a:t> W</a:t>
            </a:r>
          </a:p>
        </p:txBody>
      </p:sp>
      <p:sp>
        <p:nvSpPr>
          <p:cNvPr id="209" name="K"/>
          <p:cNvSpPr txBox="1"/>
          <p:nvPr/>
        </p:nvSpPr>
        <p:spPr>
          <a:xfrm>
            <a:off x="6939127" y="1664501"/>
            <a:ext cx="396546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/>
            <a:r>
              <a:t> K</a:t>
            </a:r>
          </a:p>
        </p:txBody>
      </p:sp>
      <p:sp>
        <p:nvSpPr>
          <p:cNvPr id="210" name="L"/>
          <p:cNvSpPr txBox="1"/>
          <p:nvPr/>
        </p:nvSpPr>
        <p:spPr>
          <a:xfrm>
            <a:off x="10070287" y="1645451"/>
            <a:ext cx="357226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/>
            <a:r>
              <a:t> 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phononsdisp1.png" descr="phononsdisp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85404" y="1494978"/>
            <a:ext cx="9018192" cy="6763644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8455" dir="5400000">
              <a:srgbClr val="000000"/>
            </a:outerShdw>
          </a:effectLst>
        </p:spPr>
      </p:pic>
      <p:sp>
        <p:nvSpPr>
          <p:cNvPr id="213" name="Phonon Dispers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2627">
              <a:defRPr spc="79" sz="3959"/>
            </a:lvl1pPr>
          </a:lstStyle>
          <a:p>
            <a:pPr/>
            <a:r>
              <a:t>Phonon Dispersion</a:t>
            </a:r>
          </a:p>
        </p:txBody>
      </p:sp>
      <p:sp>
        <p:nvSpPr>
          <p:cNvPr id="214" name="Line"/>
          <p:cNvSpPr/>
          <p:nvPr/>
        </p:nvSpPr>
        <p:spPr>
          <a:xfrm flipV="1">
            <a:off x="5549900" y="2185202"/>
            <a:ext cx="0" cy="5414145"/>
          </a:xfrm>
          <a:prstGeom prst="line">
            <a:avLst/>
          </a:prstGeom>
          <a:ln w="25400">
            <a:solidFill>
              <a:schemeClr val="accent5">
                <a:alpha val="75000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215" name="Line"/>
          <p:cNvSpPr/>
          <p:nvPr/>
        </p:nvSpPr>
        <p:spPr>
          <a:xfrm flipV="1">
            <a:off x="6604000" y="2185201"/>
            <a:ext cx="1" cy="5414146"/>
          </a:xfrm>
          <a:prstGeom prst="line">
            <a:avLst/>
          </a:prstGeom>
          <a:ln w="25400">
            <a:solidFill>
              <a:schemeClr val="accent5">
                <a:alpha val="75000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216" name="Line"/>
          <p:cNvSpPr/>
          <p:nvPr/>
        </p:nvSpPr>
        <p:spPr>
          <a:xfrm flipV="1">
            <a:off x="7150100" y="2185201"/>
            <a:ext cx="0" cy="5383198"/>
          </a:xfrm>
          <a:prstGeom prst="line">
            <a:avLst/>
          </a:prstGeom>
          <a:ln w="25400">
            <a:solidFill>
              <a:schemeClr val="accent5">
                <a:alpha val="75000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217" name="Line"/>
          <p:cNvSpPr/>
          <p:nvPr/>
        </p:nvSpPr>
        <p:spPr>
          <a:xfrm flipV="1">
            <a:off x="9271000" y="2185201"/>
            <a:ext cx="0" cy="5383198"/>
          </a:xfrm>
          <a:prstGeom prst="line">
            <a:avLst/>
          </a:prstGeom>
          <a:ln w="25400">
            <a:solidFill>
              <a:schemeClr val="accent5">
                <a:alpha val="75000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218" name="𝚪"/>
          <p:cNvSpPr txBox="1"/>
          <p:nvPr/>
        </p:nvSpPr>
        <p:spPr>
          <a:xfrm>
            <a:off x="3311194" y="1645452"/>
            <a:ext cx="388012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/>
            <a:r>
              <a:t> 𝚪</a:t>
            </a:r>
          </a:p>
        </p:txBody>
      </p:sp>
      <p:sp>
        <p:nvSpPr>
          <p:cNvPr id="219" name="𝚪"/>
          <p:cNvSpPr txBox="1"/>
          <p:nvPr/>
        </p:nvSpPr>
        <p:spPr>
          <a:xfrm>
            <a:off x="9076994" y="1626402"/>
            <a:ext cx="388012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/>
            <a:r>
              <a:t> 𝚪</a:t>
            </a:r>
          </a:p>
        </p:txBody>
      </p:sp>
      <p:sp>
        <p:nvSpPr>
          <p:cNvPr id="220" name="X"/>
          <p:cNvSpPr txBox="1"/>
          <p:nvPr/>
        </p:nvSpPr>
        <p:spPr>
          <a:xfrm>
            <a:off x="5338927" y="1664502"/>
            <a:ext cx="396546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/>
            <a:r>
              <a:t> X</a:t>
            </a:r>
          </a:p>
        </p:txBody>
      </p:sp>
      <p:sp>
        <p:nvSpPr>
          <p:cNvPr id="221" name="W"/>
          <p:cNvSpPr txBox="1"/>
          <p:nvPr/>
        </p:nvSpPr>
        <p:spPr>
          <a:xfrm>
            <a:off x="6302247" y="1645452"/>
            <a:ext cx="492253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/>
            <a:r>
              <a:t> W</a:t>
            </a:r>
          </a:p>
        </p:txBody>
      </p:sp>
      <p:sp>
        <p:nvSpPr>
          <p:cNvPr id="222" name="K"/>
          <p:cNvSpPr txBox="1"/>
          <p:nvPr/>
        </p:nvSpPr>
        <p:spPr>
          <a:xfrm>
            <a:off x="6939127" y="1664502"/>
            <a:ext cx="396546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/>
            <a:r>
              <a:t> K</a:t>
            </a:r>
          </a:p>
        </p:txBody>
      </p:sp>
      <p:sp>
        <p:nvSpPr>
          <p:cNvPr id="223" name="L"/>
          <p:cNvSpPr txBox="1"/>
          <p:nvPr/>
        </p:nvSpPr>
        <p:spPr>
          <a:xfrm>
            <a:off x="10070287" y="1645452"/>
            <a:ext cx="357226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/>
            <a:r>
              <a:t> L</a:t>
            </a:r>
          </a:p>
        </p:txBody>
      </p:sp>
      <p:sp>
        <p:nvSpPr>
          <p:cNvPr id="224" name="123"/>
          <p:cNvSpPr txBox="1"/>
          <p:nvPr/>
        </p:nvSpPr>
        <p:spPr>
          <a:xfrm>
            <a:off x="3699205" y="6695900"/>
            <a:ext cx="622707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/>
            <a:r>
              <a:t>123</a:t>
            </a:r>
          </a:p>
        </p:txBody>
      </p:sp>
      <p:sp>
        <p:nvSpPr>
          <p:cNvPr id="225" name="184"/>
          <p:cNvSpPr txBox="1"/>
          <p:nvPr/>
        </p:nvSpPr>
        <p:spPr>
          <a:xfrm>
            <a:off x="8737599" y="5182770"/>
            <a:ext cx="622708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/>
            <a:r>
              <a:t>184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_rels/theme1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theme1.xml><?xml version="1.0" encoding="utf-8"?>
<a:theme xmlns:a="http://schemas.openxmlformats.org/drawingml/2006/main" xmlns:r="http://schemas.openxmlformats.org/officeDocument/2006/relationships" name="New_Template8">
  <a:themeElements>
    <a:clrScheme name="New_Template8">
      <a:dk1>
        <a:srgbClr val="5B5854"/>
      </a:dk1>
      <a:lt1>
        <a:srgbClr val="072B5B"/>
      </a:lt1>
      <a:dk2>
        <a:srgbClr val="5B5854"/>
      </a:dk2>
      <a:lt2>
        <a:srgbClr val="C9C3BA"/>
      </a:lt2>
      <a:accent1>
        <a:srgbClr val="708CA5"/>
      </a:accent1>
      <a:accent2>
        <a:srgbClr val="80A7A7"/>
      </a:accent2>
      <a:accent3>
        <a:srgbClr val="98A66D"/>
      </a:accent3>
      <a:accent4>
        <a:srgbClr val="CF9E5B"/>
      </a:accent4>
      <a:accent5>
        <a:srgbClr val="C87C6D"/>
      </a:accent5>
      <a:accent6>
        <a:srgbClr val="837B9A"/>
      </a:accent6>
      <a:hlink>
        <a:srgbClr val="0000FF"/>
      </a:hlink>
      <a:folHlink>
        <a:srgbClr val="FF00FF"/>
      </a:folHlink>
    </a:clrScheme>
    <a:fontScheme name="New_Template8">
      <a:majorFont>
        <a:latin typeface="Futura"/>
        <a:ea typeface="Futura"/>
        <a:cs typeface="Futura"/>
      </a:majorFont>
      <a:minorFont>
        <a:latin typeface="Futura"/>
        <a:ea typeface="Futura"/>
        <a:cs typeface="Futura"/>
      </a:minorFont>
    </a:fontScheme>
    <a:fmtScheme name="New_Template8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all" i="0" spc="32" strike="noStrike" sz="1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Futur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5">
              <a:alpha val="75000"/>
            </a:schemeClr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t" upright="0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B5854"/>
            </a:solidFill>
            <a:effectLst/>
            <a:uFillTx/>
            <a:latin typeface="Avenir Medium"/>
            <a:ea typeface="Avenir Medium"/>
            <a:cs typeface="Avenir Medium"/>
            <a:sym typeface="Avenir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New_Template8">
  <a:themeElements>
    <a:clrScheme name="New_Template8">
      <a:dk1>
        <a:srgbClr val="000000"/>
      </a:dk1>
      <a:lt1>
        <a:srgbClr val="FFFFFF"/>
      </a:lt1>
      <a:dk2>
        <a:srgbClr val="5B5854"/>
      </a:dk2>
      <a:lt2>
        <a:srgbClr val="C9C3BA"/>
      </a:lt2>
      <a:accent1>
        <a:srgbClr val="708CA5"/>
      </a:accent1>
      <a:accent2>
        <a:srgbClr val="80A7A7"/>
      </a:accent2>
      <a:accent3>
        <a:srgbClr val="98A66D"/>
      </a:accent3>
      <a:accent4>
        <a:srgbClr val="CF9E5B"/>
      </a:accent4>
      <a:accent5>
        <a:srgbClr val="C87C6D"/>
      </a:accent5>
      <a:accent6>
        <a:srgbClr val="837B9A"/>
      </a:accent6>
      <a:hlink>
        <a:srgbClr val="0000FF"/>
      </a:hlink>
      <a:folHlink>
        <a:srgbClr val="FF00FF"/>
      </a:folHlink>
    </a:clrScheme>
    <a:fontScheme name="New_Template8">
      <a:majorFont>
        <a:latin typeface="Futura"/>
        <a:ea typeface="Futura"/>
        <a:cs typeface="Futura"/>
      </a:majorFont>
      <a:minorFont>
        <a:latin typeface="Futura"/>
        <a:ea typeface="Futura"/>
        <a:cs typeface="Futura"/>
      </a:minorFont>
    </a:fontScheme>
    <a:fmtScheme name="New_Template8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all" i="0" spc="32" strike="noStrike" sz="1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Futur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5">
              <a:alpha val="75000"/>
            </a:schemeClr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t" upright="0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B5854"/>
            </a:solidFill>
            <a:effectLst/>
            <a:uFillTx/>
            <a:latin typeface="Avenir Medium"/>
            <a:ea typeface="Avenir Medium"/>
            <a:cs typeface="Avenir Medium"/>
            <a:sym typeface="Avenir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